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5"/>
  </p:notesMasterIdLst>
  <p:handoutMasterIdLst>
    <p:handoutMasterId r:id="rId28"/>
  </p:handoutMasterIdLst>
  <p:sldIdLst>
    <p:sldId id="461" r:id="rId4"/>
    <p:sldId id="462" r:id="rId5"/>
    <p:sldId id="471" r:id="rId6"/>
    <p:sldId id="498" r:id="rId7"/>
    <p:sldId id="473" r:id="rId8"/>
    <p:sldId id="475" r:id="rId9"/>
    <p:sldId id="499" r:id="rId10"/>
    <p:sldId id="465" r:id="rId11"/>
    <p:sldId id="477" r:id="rId12"/>
    <p:sldId id="500" r:id="rId13"/>
    <p:sldId id="479" r:id="rId14"/>
    <p:sldId id="501" r:id="rId16"/>
    <p:sldId id="481" r:id="rId17"/>
    <p:sldId id="483" r:id="rId18"/>
    <p:sldId id="485" r:id="rId19"/>
    <p:sldId id="487" r:id="rId20"/>
    <p:sldId id="466" r:id="rId21"/>
    <p:sldId id="489" r:id="rId22"/>
    <p:sldId id="491" r:id="rId23"/>
    <p:sldId id="492" r:id="rId24"/>
    <p:sldId id="494" r:id="rId25"/>
    <p:sldId id="495" r:id="rId26"/>
    <p:sldId id="497" r:id="rId27"/>
  </p:sldIdLst>
  <p:sldSz cx="12190095" cy="6859270"/>
  <p:notesSz cx="6858000" cy="9144000"/>
  <p:custDataLst>
    <p:tags r:id="rId32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6" autoAdjust="0"/>
    <p:restoredTop sz="96310" autoAdjust="0"/>
  </p:normalViewPr>
  <p:slideViewPr>
    <p:cSldViewPr snapToGrid="0" showGuides="1">
      <p:cViewPr varScale="1">
        <p:scale>
          <a:sx n="111" d="100"/>
          <a:sy n="111" d="100"/>
        </p:scale>
        <p:origin x="534" y="96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-69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8210-D540-4CA9-A344-52188275FA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850A-0AA3-4CBB-B1BB-3967CB376D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数学（深圳</a:t>
            </a:r>
            <a:r>
              <a:rPr lang="en-US" altLang="zh-CN" sz="2000" b="0" dirty="0" smtClean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17524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lang="en-US" altLang="zh-CN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分式</a:t>
            </a:r>
            <a:endParaRPr lang="zh-CN" altLang="en-US" sz="2200" b="1" kern="1200" dirty="0" smtClean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16.emf"/><Relationship Id="rId1" Type="http://schemas.openxmlformats.org/officeDocument/2006/relationships/package" Target="../embeddings/Document9.docx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1.emf"/><Relationship Id="rId6" Type="http://schemas.openxmlformats.org/officeDocument/2006/relationships/package" Target="../embeddings/Document13.docx"/><Relationship Id="rId5" Type="http://schemas.openxmlformats.org/officeDocument/2006/relationships/image" Target="../media/image20.emf"/><Relationship Id="rId4" Type="http://schemas.openxmlformats.org/officeDocument/2006/relationships/package" Target="../embeddings/Document12.docx"/><Relationship Id="rId3" Type="http://schemas.openxmlformats.org/officeDocument/2006/relationships/image" Target="../media/image19.wmf"/><Relationship Id="rId2" Type="http://schemas.openxmlformats.org/officeDocument/2006/relationships/package" Target="../embeddings/Document11.docx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package" Target="../embeddings/Document16.docx"/><Relationship Id="rId4" Type="http://schemas.openxmlformats.org/officeDocument/2006/relationships/image" Target="../media/image23.emf"/><Relationship Id="rId3" Type="http://schemas.openxmlformats.org/officeDocument/2006/relationships/package" Target="../embeddings/Document15.docx"/><Relationship Id="rId2" Type="http://schemas.openxmlformats.org/officeDocument/2006/relationships/image" Target="../media/image22.emf"/><Relationship Id="rId1" Type="http://schemas.openxmlformats.org/officeDocument/2006/relationships/package" Target="../embeddings/Document14.docx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emf"/><Relationship Id="rId3" Type="http://schemas.openxmlformats.org/officeDocument/2006/relationships/package" Target="../embeddings/Document18.docx"/><Relationship Id="rId2" Type="http://schemas.openxmlformats.org/officeDocument/2006/relationships/image" Target="../media/image25.emf"/><Relationship Id="rId1" Type="http://schemas.openxmlformats.org/officeDocument/2006/relationships/package" Target="../embeddings/Document17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package" Target="../embeddings/Document21.docx"/><Relationship Id="rId4" Type="http://schemas.openxmlformats.org/officeDocument/2006/relationships/image" Target="../media/image28.emf"/><Relationship Id="rId3" Type="http://schemas.openxmlformats.org/officeDocument/2006/relationships/package" Target="../embeddings/Document20.docx"/><Relationship Id="rId2" Type="http://schemas.openxmlformats.org/officeDocument/2006/relationships/image" Target="../media/image27.emf"/><Relationship Id="rId1" Type="http://schemas.openxmlformats.org/officeDocument/2006/relationships/package" Target="../embeddings/Document19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package" Target="../embeddings/Document24.docx"/><Relationship Id="rId4" Type="http://schemas.openxmlformats.org/officeDocument/2006/relationships/image" Target="../media/image31.emf"/><Relationship Id="rId3" Type="http://schemas.openxmlformats.org/officeDocument/2006/relationships/package" Target="../embeddings/Document23.docx"/><Relationship Id="rId2" Type="http://schemas.openxmlformats.org/officeDocument/2006/relationships/image" Target="../media/image30.emf"/><Relationship Id="rId1" Type="http://schemas.openxmlformats.org/officeDocument/2006/relationships/package" Target="../embeddings/Document22.docx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emf"/><Relationship Id="rId3" Type="http://schemas.openxmlformats.org/officeDocument/2006/relationships/package" Target="../embeddings/Document26.docx"/><Relationship Id="rId2" Type="http://schemas.openxmlformats.org/officeDocument/2006/relationships/image" Target="../media/image33.wmf"/><Relationship Id="rId1" Type="http://schemas.openxmlformats.org/officeDocument/2006/relationships/package" Target="../embeddings/Document25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emf"/><Relationship Id="rId1" Type="http://schemas.openxmlformats.org/officeDocument/2006/relationships/package" Target="../embeddings/Document27.docx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emf"/><Relationship Id="rId3" Type="http://schemas.openxmlformats.org/officeDocument/2006/relationships/package" Target="../embeddings/Document29.docx"/><Relationship Id="rId2" Type="http://schemas.openxmlformats.org/officeDocument/2006/relationships/image" Target="../media/image36.emf"/><Relationship Id="rId1" Type="http://schemas.openxmlformats.org/officeDocument/2006/relationships/package" Target="../embeddings/Document28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package" Target="../embeddings/Document32.docx"/><Relationship Id="rId4" Type="http://schemas.openxmlformats.org/officeDocument/2006/relationships/image" Target="../media/image39.emf"/><Relationship Id="rId3" Type="http://schemas.openxmlformats.org/officeDocument/2006/relationships/package" Target="../embeddings/Document31.docx"/><Relationship Id="rId2" Type="http://schemas.openxmlformats.org/officeDocument/2006/relationships/image" Target="../media/image38.emf"/><Relationship Id="rId1" Type="http://schemas.openxmlformats.org/officeDocument/2006/relationships/package" Target="../embeddings/Document30.docx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emf"/><Relationship Id="rId3" Type="http://schemas.openxmlformats.org/officeDocument/2006/relationships/package" Target="../embeddings/Document34.docx"/><Relationship Id="rId2" Type="http://schemas.openxmlformats.org/officeDocument/2006/relationships/image" Target="../media/image41.emf"/><Relationship Id="rId1" Type="http://schemas.openxmlformats.org/officeDocument/2006/relationships/package" Target="../embeddings/Document33.docx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4.emf"/><Relationship Id="rId3" Type="http://schemas.openxmlformats.org/officeDocument/2006/relationships/package" Target="../embeddings/Document36.docx"/><Relationship Id="rId2" Type="http://schemas.openxmlformats.org/officeDocument/2006/relationships/image" Target="../media/image43.emf"/><Relationship Id="rId1" Type="http://schemas.openxmlformats.org/officeDocument/2006/relationships/package" Target="../embeddings/Document35.docx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emf"/><Relationship Id="rId1" Type="http://schemas.openxmlformats.org/officeDocument/2006/relationships/package" Target="../embeddings/Document37.docx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package" Target="../embeddings/Document2.docx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package" Target="../embeddings/Document3.docx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4.docx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emf"/><Relationship Id="rId3" Type="http://schemas.openxmlformats.org/officeDocument/2006/relationships/package" Target="../embeddings/Document7.docx"/><Relationship Id="rId2" Type="http://schemas.openxmlformats.org/officeDocument/2006/relationships/image" Target="../media/image12.emf"/><Relationship Id="rId1" Type="http://schemas.openxmlformats.org/officeDocument/2006/relationships/package" Target="../embeddings/Document6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emf"/><Relationship Id="rId2" Type="http://schemas.openxmlformats.org/officeDocument/2006/relationships/package" Target="../embeddings/Document8.docx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31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核心知识讲练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76317" y="5577330"/>
            <a:ext cx="1976755" cy="461645"/>
            <a:chOff x="13463" y="7736"/>
            <a:chExt cx="3113" cy="727"/>
          </a:xfrm>
        </p:grpSpPr>
        <p:sp>
          <p:nvSpPr>
            <p:cNvPr id="35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知识梳理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13515" y="5577330"/>
            <a:ext cx="1976755" cy="461645"/>
            <a:chOff x="13463" y="7736"/>
            <a:chExt cx="3113" cy="727"/>
          </a:xfrm>
        </p:grpSpPr>
        <p:sp>
          <p:nvSpPr>
            <p:cNvPr id="38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课堂检测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3594907" y="1678726"/>
            <a:ext cx="4698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009D96"/>
                </a:solidFill>
              </a:rPr>
              <a:t>第一单元　数与式</a:t>
            </a:r>
            <a:endParaRPr lang="zh-CN" altLang="zh-CN" sz="4400" dirty="0">
              <a:solidFill>
                <a:srgbClr val="009D96"/>
              </a:solidFill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4712539" y="2709455"/>
            <a:ext cx="2464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0" dirty="0"/>
              <a:t>课时</a:t>
            </a:r>
            <a:r>
              <a:rPr lang="en-US" altLang="zh-CN" sz="3200" b="0" dirty="0"/>
              <a:t>4</a:t>
            </a:r>
            <a:r>
              <a:rPr lang="zh-CN" altLang="en-US" sz="3200" b="0" dirty="0"/>
              <a:t>　分式</a:t>
            </a:r>
            <a:endParaRPr lang="zh-CN" alt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65175" y="1393825"/>
          <a:ext cx="1111885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文档" r:id="rId1" imgW="11137900" imgH="3239135" progId="Word.Document.12">
                  <p:embed/>
                </p:oleObj>
              </mc:Choice>
              <mc:Fallback>
                <p:oleObj name="文档" r:id="rId1" imgW="11137900" imgH="3239135" progId="Word.Document.12">
                  <p:embed/>
                  <p:pic>
                    <p:nvPicPr>
                      <p:cNvPr id="0" name="图片 71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5175" y="1393825"/>
                        <a:ext cx="11118850" cy="323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643073" y="16179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29205" y="262129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681412" y="3228811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文档" r:id="rId3" imgW="11137900" imgH="992505" progId="Word.Document.12">
                  <p:embed/>
                </p:oleObj>
              </mc:Choice>
              <mc:Fallback>
                <p:oleObj name="文档" r:id="rId3" imgW="11137900" imgH="992505" progId="Word.Document.12">
                  <p:embed/>
                  <p:pic>
                    <p:nvPicPr>
                      <p:cNvPr id="0" name="图片 71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1412" y="3228811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272339" y="670675"/>
            <a:ext cx="11337155" cy="656846"/>
          </a:xfrm>
        </p:spPr>
        <p:txBody>
          <a:bodyPr/>
          <a:lstStyle/>
          <a:p>
            <a:pPr lvl="0"/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分式的运算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10" y="834316"/>
            <a:ext cx="2249170" cy="45656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84188" y="1485900"/>
          <a:ext cx="11133137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文档" r:id="rId2" imgW="69494400" imgH="30099000" progId="Word.Document.12">
                  <p:embed/>
                </p:oleObj>
              </mc:Choice>
              <mc:Fallback>
                <p:oleObj name="文档" r:id="rId2" imgW="69494400" imgH="30099000" progId="Word.Document.12">
                  <p:embed/>
                  <p:pic>
                    <p:nvPicPr>
                      <p:cNvPr id="0" name="图片 82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188" y="1485900"/>
                        <a:ext cx="11133137" cy="482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175711" y="23291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309311" y="32816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295775" y="3937889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文档" r:id="rId4" imgW="11137900" imgH="992505" progId="Word.Document.12">
                  <p:embed/>
                </p:oleObj>
              </mc:Choice>
              <mc:Fallback>
                <p:oleObj name="文档" r:id="rId4" imgW="11137900" imgH="992505" progId="Word.Document.12">
                  <p:embed/>
                  <p:pic>
                    <p:nvPicPr>
                      <p:cNvPr id="0" name="图片 82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5775" y="3937889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981575" y="4926902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文档" r:id="rId6" imgW="11137900" imgH="992505" progId="Word.Document.12">
                  <p:embed/>
                </p:oleObj>
              </mc:Choice>
              <mc:Fallback>
                <p:oleObj name="文档" r:id="rId6" imgW="11137900" imgH="992505" progId="Word.Document.12">
                  <p:embed/>
                  <p:pic>
                    <p:nvPicPr>
                      <p:cNvPr id="0" name="图片 82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1575" y="4926902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23875" y="1335088"/>
          <a:ext cx="11118850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文档" r:id="rId1" imgW="11137900" imgH="1981200" progId="Word.Document.12">
                  <p:embed/>
                </p:oleObj>
              </mc:Choice>
              <mc:Fallback>
                <p:oleObj name="文档" r:id="rId1" imgW="11137900" imgH="1981200" progId="Word.Document.12">
                  <p:embed/>
                  <p:pic>
                    <p:nvPicPr>
                      <p:cNvPr id="0" name="图片 923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3875" y="1335088"/>
                        <a:ext cx="11118850" cy="197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778875" y="1493838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文档" r:id="rId3" imgW="11137900" imgH="595630" progId="Word.Document.12">
                  <p:embed/>
                </p:oleObj>
              </mc:Choice>
              <mc:Fallback>
                <p:oleObj name="文档" r:id="rId3" imgW="11137900" imgH="595630" progId="Word.Document.12">
                  <p:embed/>
                  <p:pic>
                    <p:nvPicPr>
                      <p:cNvPr id="0" name="图片 92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8875" y="1493838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41375" y="2484438"/>
          <a:ext cx="11118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文档" r:id="rId5" imgW="11137900" imgH="595630" progId="Word.Document.12">
                  <p:embed/>
                </p:oleObj>
              </mc:Choice>
              <mc:Fallback>
                <p:oleObj name="文档" r:id="rId5" imgW="11137900" imgH="595630" progId="Word.Document.12">
                  <p:embed/>
                  <p:pic>
                    <p:nvPicPr>
                      <p:cNvPr id="0" name="图片 924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1375" y="2484438"/>
                        <a:ext cx="111188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5475" y="927100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102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5475" y="927100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5475" y="2066925"/>
          <a:ext cx="1111885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文档" r:id="rId3" imgW="11137900" imgH="3239135" progId="Word.Document.12">
                  <p:embed/>
                </p:oleObj>
              </mc:Choice>
              <mc:Fallback>
                <p:oleObj name="文档" r:id="rId3" imgW="11137900" imgH="3239135" progId="Word.Document.12">
                  <p:embed/>
                  <p:pic>
                    <p:nvPicPr>
                      <p:cNvPr id="0" name="图片 102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475" y="2066925"/>
                        <a:ext cx="11118850" cy="323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828675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文档" r:id="rId1" imgW="11137900" imgH="1852930" progId="Word.Document.12">
                  <p:embed/>
                </p:oleObj>
              </mc:Choice>
              <mc:Fallback>
                <p:oleObj name="文档" r:id="rId1" imgW="11137900" imgH="1852930" progId="Word.Document.12">
                  <p:embed/>
                  <p:pic>
                    <p:nvPicPr>
                      <p:cNvPr id="0" name="图片 112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828675"/>
                        <a:ext cx="111188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6575" y="2136775"/>
          <a:ext cx="11118850" cy="421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文档" r:id="rId3" imgW="11137900" imgH="4220845" progId="Word.Document.12">
                  <p:embed/>
                </p:oleObj>
              </mc:Choice>
              <mc:Fallback>
                <p:oleObj name="文档" r:id="rId3" imgW="11137900" imgH="4220845" progId="Word.Document.12">
                  <p:embed/>
                  <p:pic>
                    <p:nvPicPr>
                      <p:cNvPr id="0" name="图片 112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75" y="2136775"/>
                        <a:ext cx="11118850" cy="421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36575" y="49847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文档" r:id="rId5" imgW="11137900" imgH="1259205" progId="Word.Document.12">
                  <p:embed/>
                </p:oleObj>
              </mc:Choice>
              <mc:Fallback>
                <p:oleObj name="文档" r:id="rId5" imgW="11137900" imgH="1259205" progId="Word.Document.12">
                  <p:embed/>
                  <p:pic>
                    <p:nvPicPr>
                      <p:cNvPr id="0" name="图片 112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575" y="49847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5475" y="765175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文档" r:id="rId1" imgW="11137900" imgH="1852930" progId="Word.Document.12">
                  <p:embed/>
                </p:oleObj>
              </mc:Choice>
              <mc:Fallback>
                <p:oleObj name="文档" r:id="rId1" imgW="11137900" imgH="1852930" progId="Word.Document.12">
                  <p:embed/>
                  <p:pic>
                    <p:nvPicPr>
                      <p:cNvPr id="0" name="图片 123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5475" y="765175"/>
                        <a:ext cx="111188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77875" y="2370138"/>
          <a:ext cx="11118850" cy="51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文档" r:id="rId3" imgW="11137900" imgH="5196205" progId="Word.Document.12">
                  <p:embed/>
                </p:oleObj>
              </mc:Choice>
              <mc:Fallback>
                <p:oleObj name="文档" r:id="rId3" imgW="11137900" imgH="5196205" progId="Word.Document.12">
                  <p:embed/>
                  <p:pic>
                    <p:nvPicPr>
                      <p:cNvPr id="0" name="图片 123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75" y="2370138"/>
                        <a:ext cx="11118850" cy="518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77875" y="46799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文档" r:id="rId5" imgW="11137900" imgH="1259205" progId="Word.Document.12">
                  <p:embed/>
                </p:oleObj>
              </mc:Choice>
              <mc:Fallback>
                <p:oleObj name="文档" r:id="rId5" imgW="11137900" imgH="1259205" progId="Word.Document.12">
                  <p:embed/>
                  <p:pic>
                    <p:nvPicPr>
                      <p:cNvPr id="0" name="图片 123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875" y="46799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0225" y="801688"/>
          <a:ext cx="11133138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文档" r:id="rId1" imgW="69494400" imgH="11563350" progId="Word.Document.12">
                  <p:embed/>
                </p:oleObj>
              </mc:Choice>
              <mc:Fallback>
                <p:oleObj name="文档" r:id="rId1" imgW="69494400" imgH="11563350" progId="Word.Document.12">
                  <p:embed/>
                  <p:pic>
                    <p:nvPicPr>
                      <p:cNvPr id="0" name="图片 133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0225" y="801688"/>
                        <a:ext cx="11133138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0225" y="2398713"/>
          <a:ext cx="1111885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文档" r:id="rId3" imgW="11137900" imgH="2447290" progId="Word.Document.12">
                  <p:embed/>
                </p:oleObj>
              </mc:Choice>
              <mc:Fallback>
                <p:oleObj name="文档" r:id="rId3" imgW="11137900" imgH="2447290" progId="Word.Document.12">
                  <p:embed/>
                  <p:pic>
                    <p:nvPicPr>
                      <p:cNvPr id="0" name="图片 133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225" y="2398713"/>
                        <a:ext cx="11118850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内容占位符 1"/>
          <p:cNvSpPr>
            <a:spLocks noGrp="1"/>
          </p:cNvSpPr>
          <p:nvPr>
            <p:ph idx="10"/>
          </p:nvPr>
        </p:nvSpPr>
        <p:spPr>
          <a:xfrm>
            <a:off x="311920" y="4658475"/>
            <a:ext cx="11337155" cy="1312090"/>
          </a:xfrm>
        </p:spPr>
        <p:txBody>
          <a:bodyPr/>
          <a:lstStyle/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要使原分式有意义，则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∴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只能取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时，原式＝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8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725488"/>
          <a:ext cx="11118850" cy="540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1" imgW="11137900" imgH="5417820" progId="Word.Document.12">
                  <p:embed/>
                </p:oleObj>
              </mc:Choice>
              <mc:Fallback>
                <p:oleObj name="文档" r:id="rId1" imgW="11137900" imgH="5417820" progId="Word.Document.12">
                  <p:embed/>
                  <p:pic>
                    <p:nvPicPr>
                      <p:cNvPr id="0" name="图片 143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725488"/>
                        <a:ext cx="11118850" cy="540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828036" y="9702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764536" y="29565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00936" y="42976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900113"/>
          <a:ext cx="11118850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文档" r:id="rId1" imgW="11137900" imgH="3437890" progId="Word.Document.12">
                  <p:embed/>
                </p:oleObj>
              </mc:Choice>
              <mc:Fallback>
                <p:oleObj name="文档" r:id="rId1" imgW="11137900" imgH="3437890" progId="Word.Document.12">
                  <p:embed/>
                  <p:pic>
                    <p:nvPicPr>
                      <p:cNvPr id="0" name="图片 153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900113"/>
                        <a:ext cx="11118850" cy="343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838855" y="1910090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且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36575" y="3086100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文档" r:id="rId3" imgW="11137900" imgH="992505" progId="Word.Document.12">
                  <p:embed/>
                </p:oleObj>
              </mc:Choice>
              <mc:Fallback>
                <p:oleObj name="文档" r:id="rId3" imgW="11137900" imgH="992505" progId="Word.Document.12">
                  <p:embed/>
                  <p:pic>
                    <p:nvPicPr>
                      <p:cNvPr id="0" name="图片 153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575" y="3086100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60375" y="6794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64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0375" y="6794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60375" y="1728788"/>
          <a:ext cx="11118850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文档" r:id="rId3" imgW="11137900" imgH="4220845" progId="Word.Document.12">
                  <p:embed/>
                </p:oleObj>
              </mc:Choice>
              <mc:Fallback>
                <p:oleObj name="文档" r:id="rId3" imgW="11137900" imgH="4220845" progId="Word.Document.12">
                  <p:embed/>
                  <p:pic>
                    <p:nvPicPr>
                      <p:cNvPr id="0" name="图片 164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375" y="1728788"/>
                        <a:ext cx="11118850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60375" y="45783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文档" r:id="rId5" imgW="11137900" imgH="1259205" progId="Word.Document.12">
                  <p:embed/>
                </p:oleObj>
              </mc:Choice>
              <mc:Fallback>
                <p:oleObj name="文档" r:id="rId5" imgW="11137900" imgH="1259205" progId="Word.Document.12">
                  <p:embed/>
                  <p:pic>
                    <p:nvPicPr>
                      <p:cNvPr id="0" name="图片 164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375" y="45783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6575" y="638175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文档" r:id="rId1" imgW="11137900" imgH="1852930" progId="Word.Document.12">
                  <p:embed/>
                </p:oleObj>
              </mc:Choice>
              <mc:Fallback>
                <p:oleObj name="文档" r:id="rId1" imgW="11137900" imgH="1852930" progId="Word.Document.12">
                  <p:embed/>
                  <p:pic>
                    <p:nvPicPr>
                      <p:cNvPr id="0" name="图片 174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638175"/>
                        <a:ext cx="111188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5727" y="1978025"/>
          <a:ext cx="11118850" cy="439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文档" r:id="rId3" imgW="11137900" imgH="4408805" progId="Word.Document.12">
                  <p:embed/>
                </p:oleObj>
              </mc:Choice>
              <mc:Fallback>
                <p:oleObj name="文档" r:id="rId3" imgW="11137900" imgH="4408805" progId="Word.Document.12">
                  <p:embed/>
                  <p:pic>
                    <p:nvPicPr>
                      <p:cNvPr id="0" name="图片 174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727" y="1978025"/>
                        <a:ext cx="11118850" cy="439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内容占位符 1"/>
          <p:cNvSpPr>
            <a:spLocks noGrp="1"/>
          </p:cNvSpPr>
          <p:nvPr>
            <p:ph idx="10"/>
          </p:nvPr>
        </p:nvSpPr>
        <p:spPr>
          <a:xfrm>
            <a:off x="620327" y="3900249"/>
            <a:ext cx="11337155" cy="738664"/>
          </a:xfrm>
        </p:spPr>
        <p:txBody>
          <a:bodyPr/>
          <a:lstStyle/>
          <a:p>
            <a:pPr indent="713740"/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∵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∴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solidFill>
                  <a:srgbClr val="FF0000"/>
                </a:solidFill>
              </a:rPr>
              <a:t>为满足－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1&lt;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&lt;4</a:t>
            </a:r>
            <a:r>
              <a:rPr lang="zh-CN" altLang="zh-CN" kern="100" dirty="0">
                <a:solidFill>
                  <a:srgbClr val="FF0000"/>
                </a:solidFill>
              </a:rPr>
              <a:t>的整数，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∴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或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时，原式＝－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solidFill>
                  <a:srgbClr val="FF0000"/>
                </a:solidFill>
              </a:rPr>
              <a:t>；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时，原式＝－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8.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113100" y="5644675"/>
            <a:ext cx="11337155" cy="656846"/>
          </a:xfrm>
        </p:spPr>
        <p:txBody>
          <a:bodyPr/>
          <a:lstStyle/>
          <a:p>
            <a:pPr lvl="0"/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）上面的运算过程中第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步出现了错误；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1191" y="636221"/>
          <a:ext cx="11118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文档" r:id="rId1" imgW="11137900" imgH="1852930" progId="Word.Document.12">
                  <p:embed/>
                </p:oleObj>
              </mc:Choice>
              <mc:Fallback>
                <p:oleObj name="文档" r:id="rId1" imgW="11137900" imgH="1852930" progId="Word.Document.12">
                  <p:embed/>
                  <p:pic>
                    <p:nvPicPr>
                      <p:cNvPr id="0" name="图片 184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191" y="636221"/>
                        <a:ext cx="111188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12421" y="2137508"/>
          <a:ext cx="11118850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文档" r:id="rId3" imgW="11137900" imgH="4171950" progId="Word.Document.12">
                  <p:embed/>
                </p:oleObj>
              </mc:Choice>
              <mc:Fallback>
                <p:oleObj name="文档" r:id="rId3" imgW="11137900" imgH="4171950" progId="Word.Document.12">
                  <p:embed/>
                  <p:pic>
                    <p:nvPicPr>
                      <p:cNvPr id="0" name="图片 184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421" y="2137508"/>
                        <a:ext cx="11118850" cy="416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535274" y="577830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）请你写出完整的解答过程．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30344" y="1372699"/>
          <a:ext cx="1111885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文档" r:id="rId1" imgW="11137900" imgH="5219065" progId="Word.Document.12">
                  <p:embed/>
                </p:oleObj>
              </mc:Choice>
              <mc:Fallback>
                <p:oleObj name="文档" r:id="rId1" imgW="11137900" imgH="5219065" progId="Word.Document.12">
                  <p:embed/>
                  <p:pic>
                    <p:nvPicPr>
                      <p:cNvPr id="0" name="图片 194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0344" y="1372699"/>
                        <a:ext cx="11118850" cy="520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62839" y="684835"/>
            <a:ext cx="11337155" cy="637675"/>
          </a:xfrm>
        </p:spPr>
        <p:txBody>
          <a:bodyPr/>
          <a:lstStyle/>
          <a:p>
            <a:pPr lvl="0" indent="88900"/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一、分式的相关概念与性质</a:t>
            </a:r>
            <a:endParaRPr lang="zh-CN" altLang="zh-CN" sz="1050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71500" y="1524000"/>
          <a:ext cx="11118850" cy="559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" imgW="11137900" imgH="5605780" progId="Word.Document.12">
                  <p:embed/>
                </p:oleObj>
              </mc:Choice>
              <mc:Fallback>
                <p:oleObj name="文档" r:id="rId1" imgW="11137900" imgH="5605780" progId="Word.Document.12">
                  <p:embed/>
                  <p:pic>
                    <p:nvPicPr>
                      <p:cNvPr id="0" name="图片 10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" y="1524000"/>
                        <a:ext cx="11118850" cy="559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171112" y="3853190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B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67651" y="4627890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solidFill>
                  <a:srgbClr val="FF0000"/>
                </a:solidFill>
              </a:rPr>
              <a:t>B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37765" y="531180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公因式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88975" y="2084388"/>
          <a:ext cx="1111885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文档" r:id="rId1" imgW="11137900" imgH="2489835" progId="Word.Document.12">
                  <p:embed/>
                </p:oleObj>
              </mc:Choice>
              <mc:Fallback>
                <p:oleObj name="文档" r:id="rId1" imgW="11137900" imgH="2489835" progId="Word.Document.12">
                  <p:embed/>
                  <p:pic>
                    <p:nvPicPr>
                      <p:cNvPr id="0" name="图片 20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8975" y="2084388"/>
                        <a:ext cx="11118850" cy="248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63575" y="881063"/>
          <a:ext cx="11118850" cy="5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文档" r:id="rId1" imgW="11137900" imgH="5615940" progId="Word.Document.12">
                  <p:embed/>
                </p:oleObj>
              </mc:Choice>
              <mc:Fallback>
                <p:oleObj name="文档" r:id="rId1" imgW="11137900" imgH="5615940" progId="Word.Document.12">
                  <p:embed/>
                  <p:pic>
                    <p:nvPicPr>
                      <p:cNvPr id="0" name="图片 41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575" y="881063"/>
                        <a:ext cx="11118850" cy="560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8" y="1236428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41766" y="187199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①③⑤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713067" y="346028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46020" y="40817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75130" y="565659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i="1" kern="1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539039" y="634035"/>
            <a:ext cx="11337155" cy="656846"/>
          </a:xfrm>
        </p:spPr>
        <p:txBody>
          <a:bodyPr/>
          <a:lstStyle/>
          <a:p>
            <a:pPr lvl="0" indent="0"/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二、分式的运算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7700" y="1455738"/>
          <a:ext cx="1111885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文档" r:id="rId1" imgW="11137900" imgH="5382895" progId="Word.Document.12">
                  <p:embed/>
                </p:oleObj>
              </mc:Choice>
              <mc:Fallback>
                <p:oleObj name="文档" r:id="rId1" imgW="11137900" imgH="5382895" progId="Word.Document.12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700" y="1455738"/>
                        <a:ext cx="1111885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0666412" y="234223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432265" y="3665245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文档" r:id="rId3" imgW="11137900" imgH="992505" progId="Word.Document.12">
                  <p:embed/>
                </p:oleObj>
              </mc:Choice>
              <mc:Fallback>
                <p:oleObj name="文档" r:id="rId3" imgW="11137900" imgH="992505" progId="Word.Document.12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32265" y="3665245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0163710" y="5415947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i="1" dirty="0">
                <a:solidFill>
                  <a:srgbClr val="FF0000"/>
                </a:solidFill>
              </a:rPr>
              <a:t>n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9275" y="866775"/>
          <a:ext cx="11118850" cy="524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文档" r:id="rId1" imgW="11137900" imgH="5257165" progId="Word.Document.12">
                  <p:embed/>
                </p:oleObj>
              </mc:Choice>
              <mc:Fallback>
                <p:oleObj name="文档" r:id="rId1" imgW="11137900" imgH="5257165" progId="Word.Document.12">
                  <p:embed/>
                  <p:pic>
                    <p:nvPicPr>
                      <p:cNvPr id="0" name="图片 513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9275" y="866775"/>
                        <a:ext cx="11118850" cy="524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969605" y="245861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893405" y="3674914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文档" r:id="rId3" imgW="11137900" imgH="992505" progId="Word.Document.12">
                  <p:embed/>
                </p:oleObj>
              </mc:Choice>
              <mc:Fallback>
                <p:oleObj name="文档" r:id="rId3" imgW="11137900" imgH="992505" progId="Word.Document.12">
                  <p:embed/>
                  <p:pic>
                    <p:nvPicPr>
                      <p:cNvPr id="0" name="图片 51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3405" y="3674914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2"/>
          <p:cNvSpPr txBox="1"/>
          <p:nvPr/>
        </p:nvSpPr>
        <p:spPr>
          <a:xfrm>
            <a:off x="2566814" y="3036730"/>
            <a:ext cx="743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核心知识讲练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656846"/>
          </a:xfrm>
        </p:spPr>
        <p:txBody>
          <a:bodyPr/>
          <a:lstStyle/>
          <a:p>
            <a:pPr lvl="0"/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分式的相关概念与性质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798195"/>
            <a:ext cx="2249170" cy="456565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1191" y="1418920"/>
          <a:ext cx="11118850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2" imgW="11137900" imgH="4159885" progId="Word.Document.12">
                  <p:embed/>
                </p:oleObj>
              </mc:Choice>
              <mc:Fallback>
                <p:oleObj name="文档" r:id="rId2" imgW="11137900" imgH="4159885" progId="Word.Document.12">
                  <p:embed/>
                  <p:pic>
                    <p:nvPicPr>
                      <p:cNvPr id="0" name="图片 615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1191" y="1418920"/>
                        <a:ext cx="11118850" cy="415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425487" y="244349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157673" y="323296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13321" y="40309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D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WPS 演示</Application>
  <PresentationFormat>自定义</PresentationFormat>
  <Paragraphs>81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37</vt:i4>
      </vt:variant>
      <vt:variant>
        <vt:lpstr>幻灯片标题</vt:lpstr>
      </vt:variant>
      <vt:variant>
        <vt:i4>23</vt:i4>
      </vt:variant>
    </vt:vector>
  </HeadingPairs>
  <TitlesOfParts>
    <vt:vector size="75" baseType="lpstr">
      <vt:lpstr>Arial</vt:lpstr>
      <vt:lpstr>宋体</vt:lpstr>
      <vt:lpstr>Wingdings</vt:lpstr>
      <vt:lpstr>Times New Roman</vt:lpstr>
      <vt:lpstr>微软雅黑</vt:lpstr>
      <vt:lpstr>黑体</vt:lpstr>
      <vt:lpstr>Arial</vt:lpstr>
      <vt:lpstr>Times New Roman</vt:lpstr>
      <vt:lpstr>Courier New</vt:lpstr>
      <vt:lpstr>等线</vt:lpstr>
      <vt:lpstr>Calibri</vt:lpstr>
      <vt:lpstr>Arial Unicode MS</vt:lpstr>
      <vt:lpstr>Calibri Light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578</cp:revision>
  <dcterms:created xsi:type="dcterms:W3CDTF">2019-06-19T02:08:00Z</dcterms:created>
  <dcterms:modified xsi:type="dcterms:W3CDTF">2024-03-28T10:17:50Z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